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F025E-3CE2-4A7D-B12E-66C7A633DD0F}" type="datetimeFigureOut">
              <a:rPr lang="en-US" smtClean="0"/>
              <a:pPr/>
              <a:t>9/15/2010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FF6EE-D8F9-4B71-8466-0732F501C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Journalism</a:t>
            </a:r>
            <a:br>
              <a:rPr lang="en-US" dirty="0" smtClean="0"/>
            </a:br>
            <a:r>
              <a:rPr lang="en-US" dirty="0" smtClean="0"/>
              <a:t>Chapter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Making Ethical Choices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Libel vs. Slander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Libel – printing or broadcasting of false information that damages someone’s reputation, more permanent and has long-lasting effects</a:t>
            </a:r>
          </a:p>
          <a:p>
            <a:endParaRPr lang="en-US" dirty="0"/>
          </a:p>
          <a:p>
            <a:r>
              <a:rPr lang="en-US" dirty="0" smtClean="0"/>
              <a:t>Slander – a spoken falsehood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Libel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“Any printed communication—words or pictures—which tends to expose one to public hatred, shame, contempt or disgrace or damage one’s reputation in the community or injure the person.</a:t>
            </a:r>
          </a:p>
          <a:p>
            <a:pPr lvl="3"/>
            <a:r>
              <a:rPr lang="en-US" dirty="0" smtClean="0"/>
              <a:t>Student Press Law Center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in the most ethical way by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 and recheck all facts</a:t>
            </a:r>
          </a:p>
          <a:p>
            <a:pPr lvl="1"/>
            <a:r>
              <a:rPr lang="en-US" dirty="0" smtClean="0"/>
              <a:t>always try to find more than one source</a:t>
            </a:r>
          </a:p>
          <a:p>
            <a:r>
              <a:rPr lang="en-US" dirty="0" smtClean="0"/>
              <a:t>Contact the individual about whom you are writing</a:t>
            </a:r>
          </a:p>
          <a:p>
            <a:pPr lvl="1"/>
            <a:r>
              <a:rPr lang="en-US" dirty="0" smtClean="0"/>
              <a:t>helps to ensure both sides of a story</a:t>
            </a:r>
          </a:p>
          <a:p>
            <a:r>
              <a:rPr lang="en-US" dirty="0" smtClean="0"/>
              <a:t>Exercise good judgment</a:t>
            </a:r>
          </a:p>
          <a:p>
            <a:pPr lvl="1"/>
            <a:r>
              <a:rPr lang="en-US" dirty="0" smtClean="0"/>
              <a:t>consider possible implications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Prior Review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official (such as a principal) reviews a proof of the paper before it goes to press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Code of Ethics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Seek truth and report it</a:t>
            </a:r>
          </a:p>
          <a:p>
            <a:r>
              <a:rPr lang="en-US" dirty="0" smtClean="0"/>
              <a:t>Minimize harm</a:t>
            </a:r>
          </a:p>
          <a:p>
            <a:r>
              <a:rPr lang="en-US" dirty="0" smtClean="0"/>
              <a:t>Act independently</a:t>
            </a:r>
          </a:p>
          <a:p>
            <a:r>
              <a:rPr lang="en-US" dirty="0" smtClean="0"/>
              <a:t>Be accountable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Ethics</a:t>
            </a:r>
            <a:br>
              <a:rPr lang="en-US" dirty="0" smtClean="0"/>
            </a:br>
            <a:r>
              <a:rPr lang="en-US" dirty="0" smtClean="0"/>
              <a:t>Special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Never accept gifts, favors, free travel, etc.</a:t>
            </a:r>
          </a:p>
          <a:p>
            <a:pPr lvl="1"/>
            <a:r>
              <a:rPr lang="en-US" dirty="0" smtClean="0"/>
              <a:t>Examples:  free movie tickets, free meals, etc.</a:t>
            </a:r>
          </a:p>
          <a:p>
            <a:pPr lvl="1"/>
            <a:r>
              <a:rPr lang="en-US" dirty="0" smtClean="0"/>
              <a:t>Consequence = loss of credibility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Ethics</a:t>
            </a:r>
            <a:br>
              <a:rPr lang="en-US" dirty="0" smtClean="0"/>
            </a:br>
            <a:r>
              <a:rPr lang="en-US" dirty="0" smtClean="0"/>
              <a:t>Conflicts of Interest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Watch out for info. from “private sources”</a:t>
            </a:r>
          </a:p>
          <a:p>
            <a:pPr lvl="1"/>
            <a:r>
              <a:rPr lang="en-US" dirty="0" smtClean="0"/>
              <a:t>Source may have selfish reasons for keeping identity</a:t>
            </a:r>
          </a:p>
          <a:p>
            <a:r>
              <a:rPr lang="en-US" b="1" dirty="0" smtClean="0"/>
              <a:t>Off-the-Record:  comments made to a reporter as background information and not for publication</a:t>
            </a:r>
          </a:p>
          <a:p>
            <a:pPr lvl="1"/>
            <a:r>
              <a:rPr lang="en-US" dirty="0" smtClean="0"/>
              <a:t>Reporter promises not to use comments or reveal the source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Ethics</a:t>
            </a:r>
            <a:br>
              <a:rPr lang="en-US" dirty="0" smtClean="0"/>
            </a:br>
            <a:r>
              <a:rPr lang="en-US" dirty="0" smtClean="0"/>
              <a:t>Protecting Identity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Journalists should sometimes protect identity of source</a:t>
            </a:r>
          </a:p>
          <a:p>
            <a:pPr lvl="1"/>
            <a:r>
              <a:rPr lang="en-US" dirty="0" smtClean="0"/>
              <a:t>Examples:  job risks, safety</a:t>
            </a:r>
          </a:p>
          <a:p>
            <a:r>
              <a:rPr lang="en-US" dirty="0" smtClean="0"/>
              <a:t>Student reporters should rarely promise to keep source a secret</a:t>
            </a:r>
            <a:endParaRPr lang="en-US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Accuracy &amp; Objectivity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 the facts instead of a retraction</a:t>
            </a:r>
          </a:p>
          <a:p>
            <a:r>
              <a:rPr lang="en-US" b="1" dirty="0" smtClean="0"/>
              <a:t>Retraction:  a correction in a subsequent issue of a publication</a:t>
            </a:r>
          </a:p>
          <a:p>
            <a:endParaRPr lang="en-US" b="1" dirty="0" smtClean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Fair Play &amp; Taste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 objectionable = show respect &amp; present all sides</a:t>
            </a:r>
            <a:r>
              <a:rPr lang="en-US" b="1" dirty="0" smtClean="0"/>
              <a:t> </a:t>
            </a:r>
          </a:p>
          <a:p>
            <a:r>
              <a:rPr lang="en-US" dirty="0" smtClean="0"/>
              <a:t>Be tasteful = avoid “gritty realism”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Branch of philosophy that deals with right and wrong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Publication Boards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Student expression policies:  written directive approved by the school board or established by a school publication board to protect the rights of student expression and to establish limits on expression where needed </a:t>
            </a:r>
          </a:p>
          <a:p>
            <a:endParaRPr lang="en-US" b="1" dirty="0" smtClean="0"/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Publication Boards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Publication board:  a committee set up to help guide and advise student publications</a:t>
            </a:r>
            <a:endParaRPr lang="en-US" b="1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Plagiarism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someone else’s words as your own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Press Law Center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Provides help to </a:t>
            </a:r>
            <a:r>
              <a:rPr lang="en-US" smtClean="0"/>
              <a:t>student journalists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Confidentiality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assurance of secrecy for restricted information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censorship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Removal or prohibition of material by an authority, usually government</a:t>
            </a:r>
          </a:p>
          <a:p>
            <a:r>
              <a:rPr lang="en-US" dirty="0" smtClean="0"/>
              <a:t>Occurs when officials prevent printing or broadcasting of material that is considered objectionable</a:t>
            </a:r>
          </a:p>
          <a:p>
            <a:r>
              <a:rPr lang="en-US" dirty="0" smtClean="0"/>
              <a:t>Ethical conduct = best defense against censorship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Freedom to Publish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i="1" dirty="0" smtClean="0"/>
              <a:t>“A country that tolerates censorship of the press cannot be truly free.  Only when citizens can exercise their thoughts in an unfettered manner can they claim to be truly free.”  </a:t>
            </a:r>
          </a:p>
          <a:p>
            <a:pPr>
              <a:buNone/>
            </a:pPr>
            <a:r>
              <a:rPr lang="en-US" i="1" dirty="0"/>
              <a:t>	</a:t>
            </a:r>
            <a:r>
              <a:rPr lang="en-US" i="1" dirty="0" smtClean="0"/>
              <a:t>				- David Kenney </a:t>
            </a:r>
          </a:p>
          <a:p>
            <a:pPr>
              <a:buNone/>
            </a:pPr>
            <a:r>
              <a:rPr lang="en-US" i="1" dirty="0"/>
              <a:t>	</a:t>
            </a:r>
            <a:r>
              <a:rPr lang="en-US" i="1" dirty="0" smtClean="0"/>
              <a:t>		</a:t>
            </a:r>
            <a:r>
              <a:rPr lang="en-US" sz="1600" i="1" dirty="0" smtClean="0"/>
              <a:t>(former president of the American Society of Journalists and Authors)</a:t>
            </a:r>
            <a:endParaRPr lang="en-US" sz="16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Ratified December 15, 1791</a:t>
            </a:r>
          </a:p>
          <a:p>
            <a:r>
              <a:rPr lang="en-US" dirty="0" smtClean="0"/>
              <a:t>Article I:  “Congress shall make no law respecting an establishment to religion, or prohibiting the free exercise thereof; or abridging the freedom of speech, or of the press; or of the right of the people peaceably to assemble, and to petition the government for a redress of grievances.”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First Amendment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Guarantees freedom of press = newspapers, magazines, periodicals, pamphlets, radio, television, and film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Amendment does not protect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Obscene material</a:t>
            </a:r>
          </a:p>
          <a:p>
            <a:r>
              <a:rPr lang="en-US" dirty="0" smtClean="0"/>
              <a:t>Students</a:t>
            </a:r>
          </a:p>
          <a:p>
            <a:pPr lvl="1"/>
            <a:r>
              <a:rPr lang="en-US" dirty="0" smtClean="0"/>
              <a:t>Schools have power to restrict what students can say or write.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Categories not Protected by the First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Obscenity – material that offends local community standard and lacks artistic purpose</a:t>
            </a:r>
          </a:p>
          <a:p>
            <a:r>
              <a:rPr lang="en-US" dirty="0" smtClean="0"/>
              <a:t>Fighting words – racial, ethnic, gender or religious insults (Schools can ban certain clothing)</a:t>
            </a:r>
          </a:p>
          <a:p>
            <a:r>
              <a:rPr lang="en-US" dirty="0" smtClean="0"/>
              <a:t>Invasion of privacy (students’ medical and academic records)</a:t>
            </a:r>
          </a:p>
          <a:p>
            <a:r>
              <a:rPr lang="en-US" dirty="0" smtClean="0"/>
              <a:t>Copyright – exclusive rights to something a person has written or created</a:t>
            </a:r>
          </a:p>
          <a:p>
            <a:r>
              <a:rPr lang="en-US" dirty="0" smtClean="0"/>
              <a:t>Libel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601</Words>
  <Application>Microsoft Office PowerPoint</Application>
  <PresentationFormat>On-screen Show (4:3)</PresentationFormat>
  <Paragraphs>77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Journalism Chapter 2</vt:lpstr>
      <vt:lpstr>ethics</vt:lpstr>
      <vt:lpstr>Confidentiality </vt:lpstr>
      <vt:lpstr>censorship</vt:lpstr>
      <vt:lpstr>Freedom to Publish</vt:lpstr>
      <vt:lpstr>First Amendment</vt:lpstr>
      <vt:lpstr>First Amendment </vt:lpstr>
      <vt:lpstr>First Amendment does not protect</vt:lpstr>
      <vt:lpstr>Categories not Protected by the First Amendment</vt:lpstr>
      <vt:lpstr>Libel vs. Slander</vt:lpstr>
      <vt:lpstr>Libel </vt:lpstr>
      <vt:lpstr>Report in the most ethical way by</vt:lpstr>
      <vt:lpstr>Prior Review </vt:lpstr>
      <vt:lpstr>Code of Ethics </vt:lpstr>
      <vt:lpstr>Ethics Special Treatment</vt:lpstr>
      <vt:lpstr>Ethics Conflicts of Interest</vt:lpstr>
      <vt:lpstr>Ethics Protecting Identity</vt:lpstr>
      <vt:lpstr>Accuracy &amp; Objectivity</vt:lpstr>
      <vt:lpstr>Fair Play &amp; Taste</vt:lpstr>
      <vt:lpstr>Publication Boards</vt:lpstr>
      <vt:lpstr>Publication Boards</vt:lpstr>
      <vt:lpstr>Plagiarism </vt:lpstr>
      <vt:lpstr>Student Press Law Center</vt:lpstr>
    </vt:vector>
  </TitlesOfParts>
  <Company>aasd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Journalism Chapter 2</dc:title>
  <dc:creator>paganil</dc:creator>
  <cp:lastModifiedBy>paganil</cp:lastModifiedBy>
  <cp:revision>21</cp:revision>
  <dcterms:created xsi:type="dcterms:W3CDTF">2010-09-13T01:26:23Z</dcterms:created>
  <dcterms:modified xsi:type="dcterms:W3CDTF">2010-09-15T23:35:08Z</dcterms:modified>
</cp:coreProperties>
</file>